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EA821-6E9B-42FE-B1F2-49E1CF3BF1D4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91C5C-7FBF-44E6-A460-6D0B4A95EB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03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217650" y="-12806397"/>
            <a:ext cx="16583025" cy="1350264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715153"/>
            <a:ext cx="5430838" cy="44066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00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87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40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87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57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9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77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0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8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20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79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E701-7DA9-4DEE-8079-33B5D1950297}" type="datetimeFigureOut">
              <a:rPr lang="pt-BR" smtClean="0"/>
              <a:t>26/09/2017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D4AC-711E-43A1-913C-83948B9D98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0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Gr_fico_do_Microsoft_Excel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-3175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pt-BR" altLang="pt-BR" sz="3600" b="1" u="sng">
              <a:solidFill>
                <a:srgbClr val="FF0000"/>
              </a:solidFill>
            </a:endParaRPr>
          </a:p>
        </p:txBody>
      </p:sp>
      <p:graphicFrame>
        <p:nvGraphicFramePr>
          <p:cNvPr id="2051" name="Gráfico 1"/>
          <p:cNvGraphicFramePr>
            <a:graphicFrameLocks/>
          </p:cNvGraphicFramePr>
          <p:nvPr/>
        </p:nvGraphicFramePr>
        <p:xfrm>
          <a:off x="250825" y="927100"/>
          <a:ext cx="8656638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áfico" r:id="rId5" imgW="8848657" imgH="5867310" progId="Excel.Chart.8">
                  <p:embed/>
                </p:oleObj>
              </mc:Choice>
              <mc:Fallback>
                <p:oleObj name="Gráfico" r:id="rId5" imgW="8848657" imgH="586731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27100"/>
                        <a:ext cx="8656638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ítulo 1"/>
          <p:cNvSpPr txBox="1">
            <a:spLocks/>
          </p:cNvSpPr>
          <p:nvPr/>
        </p:nvSpPr>
        <p:spPr bwMode="auto">
          <a:xfrm>
            <a:off x="477838" y="115888"/>
            <a:ext cx="8229600" cy="792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Evolução dos Gastos em Sentenças </a:t>
            </a:r>
          </a:p>
          <a:p>
            <a:pPr algn="ctr" eaLnBrk="1" hangingPunct="1">
              <a:defRPr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Judiciais na Saúde – Gasto realizado </a:t>
            </a:r>
          </a:p>
        </p:txBody>
      </p:sp>
      <p:sp>
        <p:nvSpPr>
          <p:cNvPr id="2053" name="Título 1"/>
          <p:cNvSpPr txBox="1">
            <a:spLocks/>
          </p:cNvSpPr>
          <p:nvPr/>
        </p:nvSpPr>
        <p:spPr bwMode="auto">
          <a:xfrm>
            <a:off x="1476375" y="1157288"/>
            <a:ext cx="172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1600"/>
              <a:t>Em Milhões (R$) </a:t>
            </a:r>
          </a:p>
        </p:txBody>
      </p:sp>
    </p:spTree>
    <p:extLst>
      <p:ext uri="{BB962C8B-B14F-4D97-AF65-F5344CB8AC3E}">
        <p14:creationId xmlns:p14="http://schemas.microsoft.com/office/powerpoint/2010/main" val="2579992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Apresentação na tela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Gráfico do Microsoft Excel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padrao</dc:creator>
  <cp:lastModifiedBy>padrao</cp:lastModifiedBy>
  <cp:revision>3</cp:revision>
  <cp:lastPrinted>2017-09-26T19:56:59Z</cp:lastPrinted>
  <dcterms:created xsi:type="dcterms:W3CDTF">2017-09-26T19:55:15Z</dcterms:created>
  <dcterms:modified xsi:type="dcterms:W3CDTF">2017-09-26T20:21:02Z</dcterms:modified>
</cp:coreProperties>
</file>